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31" r:id="rId3"/>
    <p:sldId id="257" r:id="rId4"/>
    <p:sldId id="333" r:id="rId5"/>
    <p:sldId id="334" r:id="rId6"/>
    <p:sldId id="335" r:id="rId7"/>
    <p:sldId id="336" r:id="rId8"/>
    <p:sldId id="337" r:id="rId9"/>
    <p:sldId id="340" r:id="rId10"/>
    <p:sldId id="332" r:id="rId11"/>
    <p:sldId id="289" r:id="rId12"/>
    <p:sldId id="290" r:id="rId13"/>
    <p:sldId id="292" r:id="rId14"/>
    <p:sldId id="320" r:id="rId15"/>
    <p:sldId id="293" r:id="rId16"/>
    <p:sldId id="295" r:id="rId17"/>
    <p:sldId id="297" r:id="rId18"/>
    <p:sldId id="296" r:id="rId19"/>
    <p:sldId id="298" r:id="rId20"/>
    <p:sldId id="299" r:id="rId21"/>
    <p:sldId id="300" r:id="rId22"/>
    <p:sldId id="294" r:id="rId23"/>
    <p:sldId id="308" r:id="rId24"/>
    <p:sldId id="309" r:id="rId25"/>
    <p:sldId id="310" r:id="rId26"/>
    <p:sldId id="319" r:id="rId27"/>
    <p:sldId id="321" r:id="rId28"/>
    <p:sldId id="322" r:id="rId29"/>
    <p:sldId id="323" r:id="rId30"/>
    <p:sldId id="324" r:id="rId31"/>
    <p:sldId id="326" r:id="rId32"/>
    <p:sldId id="311" r:id="rId33"/>
    <p:sldId id="268" r:id="rId34"/>
    <p:sldId id="258" r:id="rId35"/>
    <p:sldId id="259" r:id="rId36"/>
    <p:sldId id="269" r:id="rId37"/>
    <p:sldId id="271" r:id="rId38"/>
    <p:sldId id="270" r:id="rId39"/>
    <p:sldId id="260" r:id="rId40"/>
    <p:sldId id="261" r:id="rId41"/>
    <p:sldId id="262" r:id="rId42"/>
    <p:sldId id="327" r:id="rId43"/>
    <p:sldId id="312" r:id="rId44"/>
    <p:sldId id="279" r:id="rId45"/>
    <p:sldId id="280" r:id="rId46"/>
    <p:sldId id="281" r:id="rId47"/>
    <p:sldId id="282" r:id="rId48"/>
    <p:sldId id="313" r:id="rId49"/>
    <p:sldId id="314" r:id="rId50"/>
    <p:sldId id="284" r:id="rId51"/>
    <p:sldId id="285" r:id="rId52"/>
    <p:sldId id="286" r:id="rId53"/>
    <p:sldId id="330" r:id="rId54"/>
    <p:sldId id="338" r:id="rId55"/>
    <p:sldId id="33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79"/>
  </p:normalViewPr>
  <p:slideViewPr>
    <p:cSldViewPr snapToGrid="0">
      <p:cViewPr varScale="1">
        <p:scale>
          <a:sx n="156" d="100"/>
          <a:sy n="15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37B15-87AE-A347-BF52-E84073FB156A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59B7C-BE3B-644A-86EF-091B59CBC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4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59B7C-BE3B-644A-86EF-091B59CBC5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59B7C-BE3B-644A-86EF-091B59CBC5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21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59B7C-BE3B-644A-86EF-091B59CBC5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0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59B7C-BE3B-644A-86EF-091B59CBC5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79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59B7C-BE3B-644A-86EF-091B59CBC5C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43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37EA-F9F1-0491-A195-0AC3239E3E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62BD1C-444A-A1F0-B084-09D337FFEB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49DE0-86D5-EAA0-CE18-C4D1709C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AD58D-69FC-2F1D-C0DE-63DE50EE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288C6-24D1-158A-8D30-0BB76E49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85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ED46-FB9C-769A-D2A0-6461C78F7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1A050-3991-EC85-E83B-1454DE731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E10B8-6914-31C5-5205-7CB75955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DE6F8-E3BE-9C59-4D0F-22A45B3F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D8F5D-5814-4E37-C040-7C98BBC8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66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2317AE-8152-CA4D-2E35-AC316BA39E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1F5766-8A25-3505-D881-8C83BAFDE0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FCFEC-04F4-1561-5BF8-3C940E0F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3A6D8-635C-912F-272E-15147FA32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37731-9D1B-CB2E-A2AB-AC8742A13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93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F2782-8248-4608-49E1-DC70013D3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BBEA1-4E0D-F25B-1CC5-549B7EB4C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A9D81-0013-C9FD-A37D-58F02F4B9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B0BE1-E6E6-A22B-E2EE-90F3089A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1792A-83FC-7A22-6F31-6A1271B19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0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23BE-CAB1-0736-D266-94789652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0153DA-55EB-AD2E-D975-2413E69B6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9779F-3D16-97F2-2917-0D64F515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C00FB-53D0-EAB2-6C68-B8989E8F9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8A343-323D-FD68-38B0-2054796C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3B580-EF56-3C29-AA80-BF86B628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8B827-0F9F-F4CA-ED4D-046EBBA374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4456D-EBD8-B8E8-C588-0C91D0CE0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CC7A-2BF9-252D-2F42-C00EDA22B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95C39-A6FC-D3BB-C2E7-62D16FEB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B87A3-BD70-7B94-666B-D49AAA75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4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30B7-825D-13A8-2CF0-04430846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A85B3-8DA6-9FDA-D30D-7199DBF61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D8D92-23F6-071D-7A58-472D4D298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F60FB-F1C2-355C-DDDC-35D86663E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D8B88-6ECD-8602-9ED2-F701F4CAF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27ADB6-41E2-1D50-B7B0-0BEDEBEFD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37E6CA-D54D-2A27-73C8-99882C3E1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1091B-FD9A-D152-24ED-F10E1383B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94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6901-B48E-66FB-AAB6-3A48211D4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B46AA5-F913-AA0D-151A-5FE7A74C7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7C6B8-3D7C-72F4-C674-2F42E31B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F654F-8E9C-8423-012A-0904BC6B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44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4A5919-0909-56A8-BE6A-EE2265C08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E1DAE-E1A7-0360-8B19-DC661DA44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F2248-6061-2900-E7E6-BAB63839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5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23C6-6F7B-B6BC-6934-B83DD1FF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B64F6-A7FD-95D0-9A09-46A73B9B2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596B9-A3DB-B886-EB95-B5897105F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3C8F7-EE6A-7B56-1050-538177244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B79E3-B8E7-2BA9-584A-8B2441E4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AF1A4-F16D-2FD7-8E67-735AD1F8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8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22FA4-0964-0B15-2D6D-EFC0CB093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DC765-3955-9326-CD23-8C430B292F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969C1-CC13-17C5-A78D-1F6563CBD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2A967-B941-BA83-1467-1AEDC8AB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EB08D-1987-5179-2102-973965AF9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88547-6320-8E73-0608-8DC2028AE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6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B65867-7DD3-0157-D099-A187764E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41F24-66D0-D617-A82F-9F8A32504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56740-1167-B3D8-508B-F7F22C26F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B15E3-5490-B642-ACA3-0A55B2D6480D}" type="datetimeFigureOut">
              <a:rPr lang="en-US" smtClean="0"/>
              <a:t>7/25/23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9654E-72BB-17AE-DCC0-7CD6844BB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4F2E8-306F-FF58-F622-68EB94EED4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53053-FF32-1A49-A26C-FE57AC0C44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5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6DFB-509E-FE8E-D5D5-45DB028AC9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Transforming &amp; Analyzing Data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>
                <a:solidFill>
                  <a:srgbClr val="0070C0"/>
                </a:solidFill>
              </a:rPr>
              <a:t>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5E1575-FAA0-83E4-C971-727264D1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4537"/>
            <a:ext cx="9144000" cy="2606566"/>
          </a:xfrm>
        </p:spPr>
        <p:txBody>
          <a:bodyPr>
            <a:normAutofit/>
          </a:bodyPr>
          <a:lstStyle/>
          <a:p>
            <a:r>
              <a:rPr lang="en-US" i="1" dirty="0"/>
              <a:t>A Preliminary Exploratory Data Analysis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Nico San Pedro</a:t>
            </a:r>
          </a:p>
        </p:txBody>
      </p:sp>
    </p:spTree>
    <p:extLst>
      <p:ext uri="{BB962C8B-B14F-4D97-AF65-F5344CB8AC3E}">
        <p14:creationId xmlns:p14="http://schemas.microsoft.com/office/powerpoint/2010/main" val="410444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40C9-09B4-6065-ADE4-2E486A74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6650"/>
            <a:ext cx="10515600" cy="3004699"/>
          </a:xfrm>
        </p:spPr>
        <p:txBody>
          <a:bodyPr anchor="ctr">
            <a:normAutofit/>
          </a:bodyPr>
          <a:lstStyle/>
          <a:p>
            <a:r>
              <a:rPr lang="en-US" dirty="0"/>
              <a:t>1. Which cities and countries have the highest level of transaction revenues on the site? </a:t>
            </a:r>
          </a:p>
        </p:txBody>
      </p:sp>
    </p:spTree>
    <p:extLst>
      <p:ext uri="{BB962C8B-B14F-4D97-AF65-F5344CB8AC3E}">
        <p14:creationId xmlns:p14="http://schemas.microsoft.com/office/powerpoint/2010/main" val="935363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EEB40-6D84-8FD6-FA1B-4AA32A486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31" y="0"/>
            <a:ext cx="11220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7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C1BC48-3E5B-D7C7-E065-DBC474B52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31" y="0"/>
            <a:ext cx="11220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58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4821AB-F9E2-8BAD-69CC-BF5E3BC7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3" y="-5949"/>
            <a:ext cx="9577134" cy="68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0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D398A0-14E2-4B7C-97E4-E6E58B73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574" y="0"/>
            <a:ext cx="95768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97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3FC71-42A1-1A9D-A1C0-232B63022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282" y="-5950"/>
            <a:ext cx="9577133" cy="68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50E58-F9C5-8146-1D4F-35E9CAC53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62" y="-13737"/>
            <a:ext cx="9608269" cy="68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68861-1134-47C7-A298-F3B775A6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31" y="0"/>
            <a:ext cx="11220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06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9A24A-787B-01FE-8B0C-82A671B5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31" y="0"/>
            <a:ext cx="11220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65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81565-96BD-415C-B398-6257A149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6" y="0"/>
            <a:ext cx="11167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4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B7979-A16F-95AF-A557-666F0B190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60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814C6-39E3-89DD-5A96-A5CD829FF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Loading the Data and Cleaning the Data</a:t>
            </a:r>
          </a:p>
          <a:p>
            <a:r>
              <a:rPr lang="en-US" dirty="0"/>
              <a:t>QA Process</a:t>
            </a:r>
          </a:p>
          <a:p>
            <a:r>
              <a:rPr lang="en-US" dirty="0"/>
              <a:t>Preliminary Insights </a:t>
            </a:r>
          </a:p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048857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342BAA-4F2C-4742-E605-D52FA29BC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21" y="0"/>
            <a:ext cx="11179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37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3288F-F871-91AC-EDF5-4C708DFD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76" y="0"/>
            <a:ext cx="11200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31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40C9-09B4-6065-ADE4-2E486A74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250"/>
            <a:ext cx="10515600" cy="3309499"/>
          </a:xfrm>
        </p:spPr>
        <p:txBody>
          <a:bodyPr anchor="ctr">
            <a:normAutofit/>
          </a:bodyPr>
          <a:lstStyle/>
          <a:p>
            <a:r>
              <a:rPr lang="en-US" dirty="0"/>
              <a:t>2. What is the average number of products ordered from visitors in each city and country?</a:t>
            </a:r>
          </a:p>
        </p:txBody>
      </p:sp>
    </p:spTree>
    <p:extLst>
      <p:ext uri="{BB962C8B-B14F-4D97-AF65-F5344CB8AC3E}">
        <p14:creationId xmlns:p14="http://schemas.microsoft.com/office/powerpoint/2010/main" val="101686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A7AEB-8A8F-6BBB-EC43-3FDC67DF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86" y="0"/>
            <a:ext cx="11240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3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B0D92-19CA-49FE-107D-ED13CE52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6" y="0"/>
            <a:ext cx="11167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3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0C32E-EC92-3BBA-C0D6-B911F9EEB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31" y="0"/>
            <a:ext cx="11220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54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7B7FE6-88FF-9E58-76EA-648DE1E6C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76" y="0"/>
            <a:ext cx="11200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11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4E5DD-5DFD-5D50-C01C-6866A017A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81" y="0"/>
            <a:ext cx="1118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2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7E88E5-4E08-91BA-E970-DBCE800F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81" y="0"/>
            <a:ext cx="1118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1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698C8-3D10-08B2-DA34-C77DCCD9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81" y="0"/>
            <a:ext cx="1118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40C9-09B4-6065-ADE4-2E486A74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6650"/>
            <a:ext cx="10515600" cy="30046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Loading the Data and Cleaning the Data</a:t>
            </a:r>
          </a:p>
        </p:txBody>
      </p:sp>
    </p:spTree>
    <p:extLst>
      <p:ext uri="{BB962C8B-B14F-4D97-AF65-F5344CB8AC3E}">
        <p14:creationId xmlns:p14="http://schemas.microsoft.com/office/powerpoint/2010/main" val="2914928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6A0E5F-A0A9-7572-5F98-53ED2C6E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76" y="0"/>
            <a:ext cx="11200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44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9C8640-938E-DEDC-D675-59116CD3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76" y="0"/>
            <a:ext cx="11200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6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40C9-09B4-6065-ADE4-2E486A74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5880"/>
            <a:ext cx="10515600" cy="2546240"/>
          </a:xfrm>
        </p:spPr>
        <p:txBody>
          <a:bodyPr/>
          <a:lstStyle/>
          <a:p>
            <a:r>
              <a:rPr lang="en-US" dirty="0"/>
              <a:t>3. Is there any pattern in the types (product categories) of products ordered from visitors in each city and country?</a:t>
            </a:r>
          </a:p>
        </p:txBody>
      </p:sp>
    </p:spTree>
    <p:extLst>
      <p:ext uri="{BB962C8B-B14F-4D97-AF65-F5344CB8AC3E}">
        <p14:creationId xmlns:p14="http://schemas.microsoft.com/office/powerpoint/2010/main" val="4187453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1A1439-2417-BB39-89BA-593984FC7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31" y="0"/>
            <a:ext cx="11449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20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9516D1-37E9-E64B-1807-363367FC4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3" y="0"/>
            <a:ext cx="1143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4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0294A0-9DF3-612F-F9EF-9045BCDDD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4" y="0"/>
            <a:ext cx="11417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60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D73C4F-10CC-4C40-4692-B4112302B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4" y="0"/>
            <a:ext cx="11417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35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3D142-F463-CC65-67DF-FFACE12C7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3" y="0"/>
            <a:ext cx="1143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3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94E362-F4D4-DB46-C396-3DB12DC7D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94" y="0"/>
            <a:ext cx="11417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8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374567-84BB-B34F-D133-EDE41824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3" y="0"/>
            <a:ext cx="1143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3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D3E6-490A-5DB9-E2FA-47AA0BE6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351EC-57B9-1D96-77C4-30B42D87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Used </a:t>
            </a:r>
            <a:r>
              <a:rPr lang="en-US" dirty="0" err="1"/>
              <a:t>pgAdmin’s</a:t>
            </a:r>
            <a:r>
              <a:rPr lang="en-US" dirty="0"/>
              <a:t> GUI to load the datasets</a:t>
            </a:r>
          </a:p>
          <a:p>
            <a:pPr marL="514350" indent="-514350">
              <a:buAutoNum type="arabicPeriod"/>
            </a:pPr>
            <a:r>
              <a:rPr lang="en-US" dirty="0"/>
              <a:t>Create the same number of columns on </a:t>
            </a:r>
            <a:r>
              <a:rPr lang="en-US" dirty="0" err="1"/>
              <a:t>pgAdmin</a:t>
            </a:r>
            <a:r>
              <a:rPr lang="en-US" dirty="0"/>
              <a:t> as Character Varying</a:t>
            </a:r>
          </a:p>
          <a:p>
            <a:pPr marL="514350" indent="-514350">
              <a:buAutoNum type="arabicPeriod"/>
            </a:pPr>
            <a:r>
              <a:rPr lang="en-US" dirty="0"/>
              <a:t>Name the table as raw tables</a:t>
            </a:r>
          </a:p>
        </p:txBody>
      </p:sp>
    </p:spTree>
    <p:extLst>
      <p:ext uri="{BB962C8B-B14F-4D97-AF65-F5344CB8AC3E}">
        <p14:creationId xmlns:p14="http://schemas.microsoft.com/office/powerpoint/2010/main" val="822165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916185-B273-F1A8-DB8E-56AEFF4E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3" y="0"/>
            <a:ext cx="1143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94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794FDE-5F4A-C265-8850-9F9D411C1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53" y="0"/>
            <a:ext cx="1143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95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43086-21EC-3EC1-32FD-03D2E50D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648" y="-114"/>
            <a:ext cx="9858540" cy="68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35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40C9-09B4-6065-ADE4-2E486A74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250"/>
            <a:ext cx="10515600" cy="3309499"/>
          </a:xfrm>
        </p:spPr>
        <p:txBody>
          <a:bodyPr anchor="ctr">
            <a:normAutofit/>
          </a:bodyPr>
          <a:lstStyle/>
          <a:p>
            <a:r>
              <a:rPr lang="en-US" dirty="0"/>
              <a:t>4. What is the top-selling product from each city/country? Can we find any pattern worthy of noting in the products sold?</a:t>
            </a:r>
          </a:p>
        </p:txBody>
      </p:sp>
    </p:spTree>
    <p:extLst>
      <p:ext uri="{BB962C8B-B14F-4D97-AF65-F5344CB8AC3E}">
        <p14:creationId xmlns:p14="http://schemas.microsoft.com/office/powerpoint/2010/main" val="1960300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688CC4-82A1-C529-6E84-4B452879F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3" y="834"/>
            <a:ext cx="11415623" cy="68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89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4A5DE-62D2-5883-5911-FC3BB4741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31" y="0"/>
            <a:ext cx="11449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38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0F1D9E-2FEF-B329-4C85-5C36EB3D6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2" y="-5480"/>
            <a:ext cx="11426134" cy="686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65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EA764-D1A9-87F1-E98F-30FA64186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2" y="0"/>
            <a:ext cx="11469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92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40C9-09B4-6065-ADE4-2E486A74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4250"/>
            <a:ext cx="10515600" cy="3309499"/>
          </a:xfrm>
        </p:spPr>
        <p:txBody>
          <a:bodyPr anchor="ctr">
            <a:normAutofit/>
          </a:bodyPr>
          <a:lstStyle/>
          <a:p>
            <a:r>
              <a:rPr lang="en-US" dirty="0"/>
              <a:t>5. Can we summarize the impact of revenue generated from each city/country?</a:t>
            </a:r>
          </a:p>
        </p:txBody>
      </p:sp>
    </p:spTree>
    <p:extLst>
      <p:ext uri="{BB962C8B-B14F-4D97-AF65-F5344CB8AC3E}">
        <p14:creationId xmlns:p14="http://schemas.microsoft.com/office/powerpoint/2010/main" val="1026262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5C5AF-761F-7F5E-402A-B52204D3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1" y="0"/>
            <a:ext cx="10821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64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D3E6-490A-5DB9-E2FA-47AA0BE6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351EC-57B9-1D96-77C4-30B42D87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Correcting the Data Type</a:t>
            </a:r>
          </a:p>
          <a:p>
            <a:pPr marL="914400" lvl="1" indent="-457200">
              <a:buAutoNum type="alphaLcPeriod"/>
            </a:pPr>
            <a:r>
              <a:rPr lang="en-US" dirty="0"/>
              <a:t>Creating new tables with the same number of columns as VARCHAR</a:t>
            </a:r>
          </a:p>
          <a:p>
            <a:pPr marL="914400" lvl="1" indent="-457200">
              <a:buAutoNum type="alphaLcPeriod"/>
            </a:pPr>
            <a:r>
              <a:rPr lang="en-US" dirty="0"/>
              <a:t>Inserting the raw data from the raw tables to the new tables</a:t>
            </a:r>
          </a:p>
          <a:p>
            <a:pPr marL="914400" lvl="1" indent="-457200">
              <a:buAutoNum type="alphaLcPeriod"/>
            </a:pPr>
            <a:r>
              <a:rPr lang="en-US" dirty="0"/>
              <a:t>Alter the data type of each column	</a:t>
            </a:r>
          </a:p>
        </p:txBody>
      </p:sp>
    </p:spTree>
    <p:extLst>
      <p:ext uri="{BB962C8B-B14F-4D97-AF65-F5344CB8AC3E}">
        <p14:creationId xmlns:p14="http://schemas.microsoft.com/office/powerpoint/2010/main" val="1063988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36B01F-E1BC-FA59-851D-68FA02EDB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3" y="-68"/>
            <a:ext cx="10804528" cy="685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293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41AF13-AD28-10F6-9958-44B9ED47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9" y="0"/>
            <a:ext cx="1083212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8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46C62-3B6B-EC9A-6719-796E6A52A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32" y="0"/>
            <a:ext cx="10814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66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B1ED53-7591-0A2A-7528-BFA98B75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59" y="0"/>
            <a:ext cx="1078687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207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40C9-09B4-6065-ADE4-2E486A74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6650"/>
            <a:ext cx="10515600" cy="30046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If I had more time</a:t>
            </a:r>
          </a:p>
        </p:txBody>
      </p:sp>
    </p:spTree>
    <p:extLst>
      <p:ext uri="{BB962C8B-B14F-4D97-AF65-F5344CB8AC3E}">
        <p14:creationId xmlns:p14="http://schemas.microsoft.com/office/powerpoint/2010/main" val="2058966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D3E6-490A-5DB9-E2FA-47AA0BE6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351EC-57B9-1D96-77C4-30B42D87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Proceed to the next data cleaning stage and data exploratory analysis; and</a:t>
            </a:r>
          </a:p>
          <a:p>
            <a:pPr marL="514350" indent="-514350">
              <a:buAutoNum type="arabicPeriod"/>
            </a:pPr>
            <a:r>
              <a:rPr lang="en-US" dirty="0"/>
              <a:t>Conduct Natural Language Analysis on each of the top product category to determine the best product recommendations for each city/country.</a:t>
            </a:r>
          </a:p>
          <a:p>
            <a:pPr marL="514350" indent="-514350">
              <a:buAutoNum type="arabicPeriod"/>
            </a:pPr>
            <a:r>
              <a:rPr lang="en-US" dirty="0"/>
              <a:t>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100609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D3E6-490A-5DB9-E2FA-47AA0BE6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351EC-57B9-1D96-77C4-30B42D87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Correcting the Values</a:t>
            </a:r>
          </a:p>
          <a:p>
            <a:pPr marL="914400" lvl="1" indent="-457200">
              <a:buAutoNum type="alphaLcPeriod"/>
            </a:pPr>
            <a:r>
              <a:rPr lang="en-US" dirty="0"/>
              <a:t>Divided the prices by 1,000,000.</a:t>
            </a:r>
          </a:p>
          <a:p>
            <a:pPr marL="914400" lvl="1" indent="-457200">
              <a:buAutoNum type="alphaLcPeriod"/>
            </a:pPr>
            <a:r>
              <a:rPr lang="en-US" dirty="0"/>
              <a:t>Extracted the keyword for </a:t>
            </a:r>
            <a:r>
              <a:rPr lang="en-US" dirty="0" err="1"/>
              <a:t>productcategory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2284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40C9-09B4-6065-ADE4-2E486A74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6650"/>
            <a:ext cx="10515600" cy="30046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QA Process</a:t>
            </a:r>
          </a:p>
        </p:txBody>
      </p:sp>
    </p:spTree>
    <p:extLst>
      <p:ext uri="{BB962C8B-B14F-4D97-AF65-F5344CB8AC3E}">
        <p14:creationId xmlns:p14="http://schemas.microsoft.com/office/powerpoint/2010/main" val="3232266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D3E6-490A-5DB9-E2FA-47AA0BE6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351EC-57B9-1D96-77C4-30B42D87A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Created a separate table for the raw datasets.</a:t>
            </a:r>
          </a:p>
          <a:p>
            <a:pPr marL="514350" indent="-514350">
              <a:buAutoNum type="arabicPeriod"/>
            </a:pPr>
            <a:r>
              <a:rPr lang="en-US" dirty="0"/>
              <a:t>Created a specific query file for cleaning each table. </a:t>
            </a:r>
          </a:p>
          <a:p>
            <a:pPr marL="514350" indent="-514350">
              <a:buAutoNum type="arabicPeriod"/>
            </a:pPr>
            <a:r>
              <a:rPr lang="en-US" dirty="0"/>
              <a:t>Created PK and added some FK.</a:t>
            </a:r>
          </a:p>
        </p:txBody>
      </p:sp>
    </p:spTree>
    <p:extLst>
      <p:ext uri="{BB962C8B-B14F-4D97-AF65-F5344CB8AC3E}">
        <p14:creationId xmlns:p14="http://schemas.microsoft.com/office/powerpoint/2010/main" val="212708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40C9-09B4-6065-ADE4-2E486A74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6650"/>
            <a:ext cx="10515600" cy="300469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Project Questions</a:t>
            </a:r>
          </a:p>
        </p:txBody>
      </p:sp>
    </p:spTree>
    <p:extLst>
      <p:ext uri="{BB962C8B-B14F-4D97-AF65-F5344CB8AC3E}">
        <p14:creationId xmlns:p14="http://schemas.microsoft.com/office/powerpoint/2010/main" val="56081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3444</TotalTime>
  <Words>302</Words>
  <Application>Microsoft Macintosh PowerPoint</Application>
  <PresentationFormat>Widescreen</PresentationFormat>
  <Paragraphs>46</Paragraphs>
  <Slides>55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Transforming &amp; Analyzing Data with SQL</vt:lpstr>
      <vt:lpstr>Agenda</vt:lpstr>
      <vt:lpstr>Loading the Data and Cleaning the Data</vt:lpstr>
      <vt:lpstr>Loading the Data</vt:lpstr>
      <vt:lpstr>Cleaning the Data</vt:lpstr>
      <vt:lpstr>Cleaning the Data</vt:lpstr>
      <vt:lpstr>QA Process</vt:lpstr>
      <vt:lpstr>QA Process</vt:lpstr>
      <vt:lpstr>Project Questions</vt:lpstr>
      <vt:lpstr>1. Which cities and countries have the highest level of transaction revenues on the site?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What is the average number of products ordered from visitors in each city and country?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Is there any pattern in the types (product categories) of products ordered from visitors in each city and country?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What is the top-selling product from each city/country? Can we find any pattern worthy of noting in the products sold?</vt:lpstr>
      <vt:lpstr>PowerPoint Presentation</vt:lpstr>
      <vt:lpstr>PowerPoint Presentation</vt:lpstr>
      <vt:lpstr>PowerPoint Presentation</vt:lpstr>
      <vt:lpstr>PowerPoint Presentation</vt:lpstr>
      <vt:lpstr>5. Can we summarize the impact of revenue generated from each city/country?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I had more time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&amp; Analyzing Data with SQL</dc:title>
  <dc:creator>Nico San Pedro</dc:creator>
  <cp:lastModifiedBy>Nico San Pedro</cp:lastModifiedBy>
  <cp:revision>2</cp:revision>
  <dcterms:created xsi:type="dcterms:W3CDTF">2023-07-25T16:34:11Z</dcterms:created>
  <dcterms:modified xsi:type="dcterms:W3CDTF">2023-07-28T01:58:25Z</dcterms:modified>
</cp:coreProperties>
</file>